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18-6-2020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18-6-2020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72816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Eigen schrijfvaardigheid beoordelen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 het einde van deze les heb je:</a:t>
            </a:r>
          </a:p>
          <a:p>
            <a:r>
              <a:rPr lang="nl-NL" dirty="0" smtClean="0"/>
              <a:t>Kennis over op welke niveau je schrijft</a:t>
            </a:r>
          </a:p>
          <a:p>
            <a:r>
              <a:rPr lang="nl-NL" dirty="0" smtClean="0"/>
              <a:t>Je eigen verslag (verantwoording van het ontwerp) nagekeken op logische samenhang en </a:t>
            </a:r>
            <a:r>
              <a:rPr lang="nl-NL" dirty="0" err="1" smtClean="0"/>
              <a:t>doelgroepgerichtheid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schrijfportfolio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nl-NL" dirty="0"/>
              <a:t>Schat in op welk niveau je zit bij deelvaardigheid schrijven (1F, 2F of 3F) Dit doe je met behulp van de ‘</a:t>
            </a:r>
            <a:r>
              <a:rPr lang="nl-NL" dirty="0" err="1"/>
              <a:t>Rubric</a:t>
            </a:r>
            <a:r>
              <a:rPr lang="nl-NL" dirty="0"/>
              <a:t> Schrijven’.</a:t>
            </a:r>
          </a:p>
          <a:p>
            <a:pPr lvl="0"/>
            <a:r>
              <a:rPr lang="nl-NL" dirty="0"/>
              <a:t>Verwoord drie leerdoelen waar je op het gebied van schrijfvaardigheid aan wil gaan werken. Dit doe je m.b.v. punt 3 en 4. </a:t>
            </a:r>
          </a:p>
          <a:p>
            <a:pPr lvl="0"/>
            <a:r>
              <a:rPr lang="nl-NL" dirty="0"/>
              <a:t>Lever het schrijfportfolio (punt 1 t/m 5) uiterlijk op vrijdag 19 juni 2020 in op het leerplatform.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Opdracht </a:t>
            </a:r>
            <a:r>
              <a:rPr lang="nl-NL" dirty="0"/>
              <a:t>inleven in de lezer van de tekst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Denk aan de lezer van je tekst.</a:t>
            </a:r>
          </a:p>
          <a:p>
            <a:pPr lvl="0"/>
            <a:r>
              <a:rPr lang="nl-NL" dirty="0"/>
              <a:t>Wat zijn de drie belangrijkste vragen die je lezer zich stelt over het onderwerp waarover je schrijft? </a:t>
            </a:r>
          </a:p>
          <a:p>
            <a:pPr lvl="0"/>
            <a:r>
              <a:rPr lang="nl-NL" dirty="0"/>
              <a:t>Schrijf die vragen op en kijk of in je tekst de antwoorden te vinden zijn.</a:t>
            </a:r>
          </a:p>
        </p:txBody>
      </p:sp>
    </p:spTree>
    <p:extLst>
      <p:ext uri="{BB962C8B-B14F-4D97-AF65-F5344CB8AC3E}">
        <p14:creationId xmlns:p14="http://schemas.microsoft.com/office/powerpoint/2010/main" val="112444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 controleren  op logische alineastructuur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nl-NL" dirty="0" smtClean="0"/>
              <a:t>Wat </a:t>
            </a:r>
            <a:r>
              <a:rPr lang="nl-NL" dirty="0"/>
              <a:t>is het deelonderwerp van de opeenvolgende alinea’s? Vat elke alinea in maximaal drie woorden samen.</a:t>
            </a:r>
          </a:p>
          <a:p>
            <a:pPr lvl="0"/>
            <a:r>
              <a:rPr lang="nl-NL" dirty="0"/>
              <a:t>Vat de alinea’s nu samen op metaniveau.</a:t>
            </a:r>
          </a:p>
          <a:p>
            <a:pPr marL="0" indent="0">
              <a:buNone/>
            </a:pPr>
            <a:r>
              <a:rPr lang="nl-NL" dirty="0"/>
              <a:t>Voorbeeld: deze alinea schetst het probleem, hier gaat het over een mogelijke oplossing of deze alinea geeft achtergrondinformatie.</a:t>
            </a:r>
          </a:p>
          <a:p>
            <a:pPr lvl="0"/>
            <a:r>
              <a:rPr lang="nl-NL" dirty="0"/>
              <a:t>Bekijk je schema: is de volgorde van de alinea’s logisch? Zou je bepaalde alinea’s willen omdraaien?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60408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405F38-DE01-41B8-8E9B-D170D0DF1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AD2087-AEA1-48C5-83F0-E129EA35A3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96A8B0-A74E-42B4-9D32-ED64CCC711EE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9332b1e5-03ec-4bd9-988a-b56970a22ef6"/>
    <ds:schemaRef ds:uri="http://schemas.microsoft.com/office/2006/metadata/properties"/>
    <ds:schemaRef ds:uri="5cdedd98-05a6-4844-a2be-4403c98339c5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234</Words>
  <Application>Microsoft Office PowerPoint</Application>
  <PresentationFormat>Diavoorstelling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Inhoud</vt:lpstr>
      <vt:lpstr>Het schrijfportfolio</vt:lpstr>
      <vt:lpstr> Opdracht inleven in de lezer van de tekst </vt:lpstr>
      <vt:lpstr>Opdracht  controleren  op logische alineastructuur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18</cp:revision>
  <dcterms:created xsi:type="dcterms:W3CDTF">2013-11-15T15:05:42Z</dcterms:created>
  <dcterms:modified xsi:type="dcterms:W3CDTF">2020-06-18T08:44:33Z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